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A4aw6Ae-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5095" y="4945988"/>
            <a:ext cx="7766936" cy="1646302"/>
          </a:xfrm>
        </p:spPr>
        <p:txBody>
          <a:bodyPr/>
          <a:lstStyle/>
          <a:p>
            <a:r>
              <a:rPr lang="ru-RU" dirty="0" smtClean="0"/>
              <a:t>Подвижная игра «Точно в цель»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0"/>
            <a:ext cx="5568895" cy="6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F01DD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445" b="13967"/>
          <a:stretch/>
        </p:blipFill>
        <p:spPr>
          <a:xfrm>
            <a:off x="857639" y="206062"/>
            <a:ext cx="9121772" cy="5125791"/>
          </a:xfrm>
        </p:spPr>
      </p:pic>
      <p:sp>
        <p:nvSpPr>
          <p:cNvPr id="4" name="TextBox 3"/>
          <p:cNvSpPr txBox="1"/>
          <p:nvPr/>
        </p:nvSpPr>
        <p:spPr>
          <a:xfrm>
            <a:off x="3219719" y="5950039"/>
            <a:ext cx="63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ВЫПОЛНИ ФИЗКУЛЬТМИНУТКУ 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05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5095" y="4945988"/>
            <a:ext cx="7766936" cy="1646302"/>
          </a:xfrm>
        </p:spPr>
        <p:txBody>
          <a:bodyPr/>
          <a:lstStyle/>
          <a:p>
            <a:r>
              <a:rPr lang="ru-RU" dirty="0" smtClean="0"/>
              <a:t>Подвижная игра «Точно в цель»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0"/>
            <a:ext cx="5568895" cy="6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973" y="23611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> развитие скоростно-силовых качеств; закрепление техники метания малого мяча в соревновательных условиях.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Инвентарь</a:t>
            </a:r>
            <a:r>
              <a:rPr lang="ru-RU" b="1" dirty="0"/>
              <a:t>:</a:t>
            </a:r>
            <a:r>
              <a:rPr lang="ru-RU" dirty="0"/>
              <a:t> теннисные мячи, баскетбольный щит, мешочки с песком (вместо мячей).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3" y="3323762"/>
            <a:ext cx="3029807" cy="32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Построение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17" y="609600"/>
            <a:ext cx="4089385" cy="5452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43193" r="48077" b="4226"/>
          <a:stretch/>
        </p:blipFill>
        <p:spPr>
          <a:xfrm>
            <a:off x="305060" y="1815921"/>
            <a:ext cx="4456090" cy="36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7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09859"/>
            <a:ext cx="9458340" cy="388942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Команды строятся в колонну по одному.</a:t>
            </a:r>
          </a:p>
          <a:p>
            <a:r>
              <a:rPr lang="ru-RU" sz="2800" dirty="0"/>
              <a:t>Игроки метают теннисный мяч в вертикальную стену на дальность отскока, но с попаданием в цель, нарисованную на стене.</a:t>
            </a:r>
          </a:p>
          <a:p>
            <a:r>
              <a:rPr lang="ru-RU" sz="2800" dirty="0"/>
              <a:t>Вариант соревнования: метание можно проводить по размеченным кругами мишеням на стене без оценки на дальность отскока.</a:t>
            </a:r>
          </a:p>
          <a:p>
            <a:r>
              <a:rPr lang="ru-RU" sz="2800" dirty="0"/>
              <a:t>В этом случае важна не столько сила, сколько точность броска.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623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Наибольшая сумма бросков всех членов команды, попавших в цель, определяет победителя.</a:t>
            </a:r>
          </a:p>
          <a:p>
            <a:r>
              <a:rPr lang="ru-RU" sz="3200" dirty="0"/>
              <a:t>За дальность отскока мяча добавляется одно очко.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034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Обучающее видео игры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«Точно в цель»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1" y="3178020"/>
            <a:ext cx="9715917" cy="388077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www.youtube.com/watch?v=GEA4aw6Ae-4</a:t>
            </a:r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366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107</Words>
  <Application>Microsoft Office PowerPoint</Application>
  <PresentationFormat>Широкоэкранный</PresentationFormat>
  <Paragraphs>15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Подвижная игра «Точно в цель»</vt:lpstr>
      <vt:lpstr>Презентация PowerPoint</vt:lpstr>
      <vt:lpstr>Подвижная игра «Точно в цель»</vt:lpstr>
      <vt:lpstr>Задачи: развитие скоростно-силовых качеств; закрепление техники метания малого мяча в соревновательных условиях.  Инвентарь: теннисные мячи, баскетбольный щит, мешочки с песком (вместо мячей). </vt:lpstr>
      <vt:lpstr>Построение </vt:lpstr>
      <vt:lpstr>Содержание </vt:lpstr>
      <vt:lpstr>Правила </vt:lpstr>
      <vt:lpstr>Обучающее видео игры  «Точно в цель»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Подвижная игра «Точно в цель»</dc:title>
  <dc:creator>Елена Генадьевна Паршева</dc:creator>
  <cp:lastModifiedBy>Елена Генадьевна Паршева</cp:lastModifiedBy>
  <cp:revision>6</cp:revision>
  <dcterms:created xsi:type="dcterms:W3CDTF">2020-03-25T11:41:10Z</dcterms:created>
  <dcterms:modified xsi:type="dcterms:W3CDTF">2020-03-26T05:14:11Z</dcterms:modified>
</cp:coreProperties>
</file>